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65" r:id="rId3"/>
  </p:sldIdLst>
  <p:sldSz cx="9251950" cy="13103225"/>
  <p:notesSz cx="6802438" cy="99345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04" userDrawn="1">
          <p15:clr>
            <a:srgbClr val="A4A3A4"/>
          </p15:clr>
        </p15:guide>
        <p15:guide id="2" pos="29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B93873-CD01-4C27-913E-CF3E3F12A5B5}" v="60" dt="2021-09-03T08:25:54.9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4" autoAdjust="0"/>
    <p:restoredTop sz="94660"/>
  </p:normalViewPr>
  <p:slideViewPr>
    <p:cSldViewPr snapToGrid="0">
      <p:cViewPr varScale="1">
        <p:scale>
          <a:sx n="58" d="100"/>
          <a:sy n="58" d="100"/>
        </p:scale>
        <p:origin x="3492" y="114"/>
      </p:cViewPr>
      <p:guideLst>
        <p:guide orient="horz" pos="4104"/>
        <p:guide pos="29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IOKA MINA" userId="dc7d28f2-0a70-47ad-91cb-84ab917fb95d" providerId="ADAL" clId="{89B93873-CD01-4C27-913E-CF3E3F12A5B5}"/>
    <pc:docChg chg="undo custSel addSld delSld modSld">
      <pc:chgData name="ARIOKA MINA" userId="dc7d28f2-0a70-47ad-91cb-84ab917fb95d" providerId="ADAL" clId="{89B93873-CD01-4C27-913E-CF3E3F12A5B5}" dt="2021-09-03T12:44:50.887" v="311" actId="2696"/>
      <pc:docMkLst>
        <pc:docMk/>
      </pc:docMkLst>
      <pc:sldChg chg="del">
        <pc:chgData name="ARIOKA MINA" userId="dc7d28f2-0a70-47ad-91cb-84ab917fb95d" providerId="ADAL" clId="{89B93873-CD01-4C27-913E-CF3E3F12A5B5}" dt="2021-09-03T08:17:10.787" v="1" actId="2696"/>
        <pc:sldMkLst>
          <pc:docMk/>
          <pc:sldMk cId="3619615039" sldId="261"/>
        </pc:sldMkLst>
      </pc:sldChg>
      <pc:sldChg chg="del">
        <pc:chgData name="ARIOKA MINA" userId="dc7d28f2-0a70-47ad-91cb-84ab917fb95d" providerId="ADAL" clId="{89B93873-CD01-4C27-913E-CF3E3F12A5B5}" dt="2021-09-03T08:17:10.001" v="0" actId="2696"/>
        <pc:sldMkLst>
          <pc:docMk/>
          <pc:sldMk cId="2954444627" sldId="262"/>
        </pc:sldMkLst>
      </pc:sldChg>
      <pc:sldChg chg="addSp delSp modSp mod">
        <pc:chgData name="ARIOKA MINA" userId="dc7d28f2-0a70-47ad-91cb-84ab917fb95d" providerId="ADAL" clId="{89B93873-CD01-4C27-913E-CF3E3F12A5B5}" dt="2021-09-03T08:25:54.992" v="310" actId="14100"/>
        <pc:sldMkLst>
          <pc:docMk/>
          <pc:sldMk cId="924994290" sldId="263"/>
        </pc:sldMkLst>
        <pc:spChg chg="mod">
          <ac:chgData name="ARIOKA MINA" userId="dc7d28f2-0a70-47ad-91cb-84ab917fb95d" providerId="ADAL" clId="{89B93873-CD01-4C27-913E-CF3E3F12A5B5}" dt="2021-09-03T08:20:47.790" v="113"/>
          <ac:spMkLst>
            <pc:docMk/>
            <pc:sldMk cId="924994290" sldId="263"/>
            <ac:spMk id="5" creationId="{E3871842-CD9E-4244-80D2-E79AC886AA2A}"/>
          </ac:spMkLst>
        </pc:spChg>
        <pc:spChg chg="mod">
          <ac:chgData name="ARIOKA MINA" userId="dc7d28f2-0a70-47ad-91cb-84ab917fb95d" providerId="ADAL" clId="{89B93873-CD01-4C27-913E-CF3E3F12A5B5}" dt="2021-09-03T08:19:04.445" v="112"/>
          <ac:spMkLst>
            <pc:docMk/>
            <pc:sldMk cId="924994290" sldId="263"/>
            <ac:spMk id="6" creationId="{6ABF3D02-DA13-45CA-8847-47A4F8522D00}"/>
          </ac:spMkLst>
        </pc:spChg>
        <pc:spChg chg="mod">
          <ac:chgData name="ARIOKA MINA" userId="dc7d28f2-0a70-47ad-91cb-84ab917fb95d" providerId="ADAL" clId="{89B93873-CD01-4C27-913E-CF3E3F12A5B5}" dt="2021-09-03T08:20:57.838" v="114"/>
          <ac:spMkLst>
            <pc:docMk/>
            <pc:sldMk cId="924994290" sldId="263"/>
            <ac:spMk id="7" creationId="{30FDA087-44E5-4A31-8AB4-48DCB613EA20}"/>
          </ac:spMkLst>
        </pc:spChg>
        <pc:spChg chg="mod">
          <ac:chgData name="ARIOKA MINA" userId="dc7d28f2-0a70-47ad-91cb-84ab917fb95d" providerId="ADAL" clId="{89B93873-CD01-4C27-913E-CF3E3F12A5B5}" dt="2021-09-03T08:24:03.624" v="290" actId="1076"/>
          <ac:spMkLst>
            <pc:docMk/>
            <pc:sldMk cId="924994290" sldId="263"/>
            <ac:spMk id="10" creationId="{B4EFA22C-C794-4FFA-8E3F-C03414DB42BD}"/>
          </ac:spMkLst>
        </pc:spChg>
        <pc:spChg chg="mod">
          <ac:chgData name="ARIOKA MINA" userId="dc7d28f2-0a70-47ad-91cb-84ab917fb95d" providerId="ADAL" clId="{89B93873-CD01-4C27-913E-CF3E3F12A5B5}" dt="2021-09-03T08:24:03.624" v="290" actId="1076"/>
          <ac:spMkLst>
            <pc:docMk/>
            <pc:sldMk cId="924994290" sldId="263"/>
            <ac:spMk id="11" creationId="{D3BDF4D6-48A3-4A48-A7BB-0C1E1CC36F07}"/>
          </ac:spMkLst>
        </pc:spChg>
        <pc:spChg chg="add mod">
          <ac:chgData name="ARIOKA MINA" userId="dc7d28f2-0a70-47ad-91cb-84ab917fb95d" providerId="ADAL" clId="{89B93873-CD01-4C27-913E-CF3E3F12A5B5}" dt="2021-09-03T08:17:49.473" v="6"/>
          <ac:spMkLst>
            <pc:docMk/>
            <pc:sldMk cId="924994290" sldId="263"/>
            <ac:spMk id="13" creationId="{35CCEC04-226C-4643-8281-D44E276500F8}"/>
          </ac:spMkLst>
        </pc:spChg>
        <pc:spChg chg="add mod">
          <ac:chgData name="ARIOKA MINA" userId="dc7d28f2-0a70-47ad-91cb-84ab917fb95d" providerId="ADAL" clId="{89B93873-CD01-4C27-913E-CF3E3F12A5B5}" dt="2021-09-03T08:24:10.186" v="291" actId="1076"/>
          <ac:spMkLst>
            <pc:docMk/>
            <pc:sldMk cId="924994290" sldId="263"/>
            <ac:spMk id="14" creationId="{212F70AB-9D2E-4651-BE20-C1EF3FA6174E}"/>
          </ac:spMkLst>
        </pc:spChg>
        <pc:spChg chg="add mod">
          <ac:chgData name="ARIOKA MINA" userId="dc7d28f2-0a70-47ad-91cb-84ab917fb95d" providerId="ADAL" clId="{89B93873-CD01-4C27-913E-CF3E3F12A5B5}" dt="2021-09-03T08:24:10.186" v="291" actId="1076"/>
          <ac:spMkLst>
            <pc:docMk/>
            <pc:sldMk cId="924994290" sldId="263"/>
            <ac:spMk id="15" creationId="{9B9DA82D-331D-4A3A-B8DD-49EB8F59A44C}"/>
          </ac:spMkLst>
        </pc:spChg>
        <pc:spChg chg="add mod">
          <ac:chgData name="ARIOKA MINA" userId="dc7d28f2-0a70-47ad-91cb-84ab917fb95d" providerId="ADAL" clId="{89B93873-CD01-4C27-913E-CF3E3F12A5B5}" dt="2021-09-03T08:25:54.992" v="310" actId="14100"/>
          <ac:spMkLst>
            <pc:docMk/>
            <pc:sldMk cId="924994290" sldId="263"/>
            <ac:spMk id="16" creationId="{CA4A9DFA-C06F-4A48-8059-7A667D6D3ABB}"/>
          </ac:spMkLst>
        </pc:spChg>
        <pc:spChg chg="add mod">
          <ac:chgData name="ARIOKA MINA" userId="dc7d28f2-0a70-47ad-91cb-84ab917fb95d" providerId="ADAL" clId="{89B93873-CD01-4C27-913E-CF3E3F12A5B5}" dt="2021-09-03T08:23:11.317" v="279"/>
          <ac:spMkLst>
            <pc:docMk/>
            <pc:sldMk cId="924994290" sldId="263"/>
            <ac:spMk id="17" creationId="{C37C4ABD-3892-4C9F-9424-8E11F9A9603E}"/>
          </ac:spMkLst>
        </pc:spChg>
        <pc:spChg chg="add mod">
          <ac:chgData name="ARIOKA MINA" userId="dc7d28f2-0a70-47ad-91cb-84ab917fb95d" providerId="ADAL" clId="{89B93873-CD01-4C27-913E-CF3E3F12A5B5}" dt="2021-09-03T08:24:38.201" v="292"/>
          <ac:spMkLst>
            <pc:docMk/>
            <pc:sldMk cId="924994290" sldId="263"/>
            <ac:spMk id="18" creationId="{D0E6B165-726F-458B-9611-22A666863170}"/>
          </ac:spMkLst>
        </pc:spChg>
        <pc:spChg chg="add mod">
          <ac:chgData name="ARIOKA MINA" userId="dc7d28f2-0a70-47ad-91cb-84ab917fb95d" providerId="ADAL" clId="{89B93873-CD01-4C27-913E-CF3E3F12A5B5}" dt="2021-09-03T08:25:48.186" v="305" actId="14100"/>
          <ac:spMkLst>
            <pc:docMk/>
            <pc:sldMk cId="924994290" sldId="263"/>
            <ac:spMk id="19" creationId="{04877042-6CB9-40EA-8401-683C2D9893AF}"/>
          </ac:spMkLst>
        </pc:spChg>
        <pc:picChg chg="del mod">
          <ac:chgData name="ARIOKA MINA" userId="dc7d28f2-0a70-47ad-91cb-84ab917fb95d" providerId="ADAL" clId="{89B93873-CD01-4C27-913E-CF3E3F12A5B5}" dt="2021-09-03T08:17:21.732" v="4" actId="21"/>
          <ac:picMkLst>
            <pc:docMk/>
            <pc:sldMk cId="924994290" sldId="263"/>
            <ac:picMk id="12" creationId="{F6EAAF1F-EBA4-2F42-8658-DCF69718DF19}"/>
          </ac:picMkLst>
        </pc:picChg>
      </pc:sldChg>
      <pc:sldChg chg="add del">
        <pc:chgData name="ARIOKA MINA" userId="dc7d28f2-0a70-47ad-91cb-84ab917fb95d" providerId="ADAL" clId="{89B93873-CD01-4C27-913E-CF3E3F12A5B5}" dt="2021-09-03T12:44:50.887" v="311" actId="2696"/>
        <pc:sldMkLst>
          <pc:docMk/>
          <pc:sldMk cId="3414348841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3896" y="2144441"/>
            <a:ext cx="7864158" cy="4561864"/>
          </a:xfrm>
        </p:spPr>
        <p:txBody>
          <a:bodyPr anchor="b"/>
          <a:lstStyle>
            <a:lvl1pPr algn="ctr">
              <a:defRPr sz="607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6494" y="6882227"/>
            <a:ext cx="6938963" cy="3163579"/>
          </a:xfrm>
        </p:spPr>
        <p:txBody>
          <a:bodyPr/>
          <a:lstStyle>
            <a:lvl1pPr marL="0" indent="0" algn="ctr">
              <a:buNone/>
              <a:defRPr sz="2428"/>
            </a:lvl1pPr>
            <a:lvl2pPr marL="462595" indent="0" algn="ctr">
              <a:buNone/>
              <a:defRPr sz="2024"/>
            </a:lvl2pPr>
            <a:lvl3pPr marL="925190" indent="0" algn="ctr">
              <a:buNone/>
              <a:defRPr sz="1821"/>
            </a:lvl3pPr>
            <a:lvl4pPr marL="1387785" indent="0" algn="ctr">
              <a:buNone/>
              <a:defRPr sz="1619"/>
            </a:lvl4pPr>
            <a:lvl5pPr marL="1850380" indent="0" algn="ctr">
              <a:buNone/>
              <a:defRPr sz="1619"/>
            </a:lvl5pPr>
            <a:lvl6pPr marL="2312975" indent="0" algn="ctr">
              <a:buNone/>
              <a:defRPr sz="1619"/>
            </a:lvl6pPr>
            <a:lvl7pPr marL="2775570" indent="0" algn="ctr">
              <a:buNone/>
              <a:defRPr sz="1619"/>
            </a:lvl7pPr>
            <a:lvl8pPr marL="3238165" indent="0" algn="ctr">
              <a:buNone/>
              <a:defRPr sz="1619"/>
            </a:lvl8pPr>
            <a:lvl9pPr marL="3700760" indent="0" algn="ctr">
              <a:buNone/>
              <a:defRPr sz="1619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39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738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0927" y="697625"/>
            <a:ext cx="1994952" cy="1110437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6072" y="697625"/>
            <a:ext cx="5869206" cy="1110437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139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2141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3" y="3266710"/>
            <a:ext cx="7979807" cy="5450577"/>
          </a:xfrm>
        </p:spPr>
        <p:txBody>
          <a:bodyPr anchor="b"/>
          <a:lstStyle>
            <a:lvl1pPr>
              <a:defRPr sz="607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1253" y="8768852"/>
            <a:ext cx="7979807" cy="2866330"/>
          </a:xfrm>
        </p:spPr>
        <p:txBody>
          <a:bodyPr/>
          <a:lstStyle>
            <a:lvl1pPr marL="0" indent="0">
              <a:buNone/>
              <a:defRPr sz="2428">
                <a:solidFill>
                  <a:schemeClr val="tx1"/>
                </a:solidFill>
              </a:defRPr>
            </a:lvl1pPr>
            <a:lvl2pPr marL="462595" indent="0">
              <a:buNone/>
              <a:defRPr sz="2024">
                <a:solidFill>
                  <a:schemeClr val="tx1">
                    <a:tint val="75000"/>
                  </a:schemeClr>
                </a:solidFill>
              </a:defRPr>
            </a:lvl2pPr>
            <a:lvl3pPr marL="925190" indent="0">
              <a:buNone/>
              <a:defRPr sz="1821">
                <a:solidFill>
                  <a:schemeClr val="tx1">
                    <a:tint val="75000"/>
                  </a:schemeClr>
                </a:solidFill>
              </a:defRPr>
            </a:lvl3pPr>
            <a:lvl4pPr marL="1387785" indent="0">
              <a:buNone/>
              <a:defRPr sz="1619">
                <a:solidFill>
                  <a:schemeClr val="tx1">
                    <a:tint val="75000"/>
                  </a:schemeClr>
                </a:solidFill>
              </a:defRPr>
            </a:lvl4pPr>
            <a:lvl5pPr marL="1850380" indent="0">
              <a:buNone/>
              <a:defRPr sz="1619">
                <a:solidFill>
                  <a:schemeClr val="tx1">
                    <a:tint val="75000"/>
                  </a:schemeClr>
                </a:solidFill>
              </a:defRPr>
            </a:lvl5pPr>
            <a:lvl6pPr marL="2312975" indent="0">
              <a:buNone/>
              <a:defRPr sz="1619">
                <a:solidFill>
                  <a:schemeClr val="tx1">
                    <a:tint val="75000"/>
                  </a:schemeClr>
                </a:solidFill>
              </a:defRPr>
            </a:lvl6pPr>
            <a:lvl7pPr marL="2775570" indent="0">
              <a:buNone/>
              <a:defRPr sz="1619">
                <a:solidFill>
                  <a:schemeClr val="tx1">
                    <a:tint val="75000"/>
                  </a:schemeClr>
                </a:solidFill>
              </a:defRPr>
            </a:lvl7pPr>
            <a:lvl8pPr marL="3238165" indent="0">
              <a:buNone/>
              <a:defRPr sz="1619">
                <a:solidFill>
                  <a:schemeClr val="tx1">
                    <a:tint val="75000"/>
                  </a:schemeClr>
                </a:solidFill>
              </a:defRPr>
            </a:lvl8pPr>
            <a:lvl9pPr marL="3700760" indent="0">
              <a:buNone/>
              <a:defRPr sz="161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642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6071" y="3488127"/>
            <a:ext cx="3932079" cy="83138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3800" y="3488127"/>
            <a:ext cx="3932079" cy="83138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628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277" y="697629"/>
            <a:ext cx="7979807" cy="25326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7278" y="3212111"/>
            <a:ext cx="3914008" cy="1574206"/>
          </a:xfrm>
        </p:spPr>
        <p:txBody>
          <a:bodyPr anchor="b"/>
          <a:lstStyle>
            <a:lvl1pPr marL="0" indent="0">
              <a:buNone/>
              <a:defRPr sz="2428" b="1"/>
            </a:lvl1pPr>
            <a:lvl2pPr marL="462595" indent="0">
              <a:buNone/>
              <a:defRPr sz="2024" b="1"/>
            </a:lvl2pPr>
            <a:lvl3pPr marL="925190" indent="0">
              <a:buNone/>
              <a:defRPr sz="1821" b="1"/>
            </a:lvl3pPr>
            <a:lvl4pPr marL="1387785" indent="0">
              <a:buNone/>
              <a:defRPr sz="1619" b="1"/>
            </a:lvl4pPr>
            <a:lvl5pPr marL="1850380" indent="0">
              <a:buNone/>
              <a:defRPr sz="1619" b="1"/>
            </a:lvl5pPr>
            <a:lvl6pPr marL="2312975" indent="0">
              <a:buNone/>
              <a:defRPr sz="1619" b="1"/>
            </a:lvl6pPr>
            <a:lvl7pPr marL="2775570" indent="0">
              <a:buNone/>
              <a:defRPr sz="1619" b="1"/>
            </a:lvl7pPr>
            <a:lvl8pPr marL="3238165" indent="0">
              <a:buNone/>
              <a:defRPr sz="1619" b="1"/>
            </a:lvl8pPr>
            <a:lvl9pPr marL="3700760" indent="0">
              <a:buNone/>
              <a:defRPr sz="161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278" y="4786317"/>
            <a:ext cx="3914008" cy="703995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3800" y="3212111"/>
            <a:ext cx="3933284" cy="1574206"/>
          </a:xfrm>
        </p:spPr>
        <p:txBody>
          <a:bodyPr anchor="b"/>
          <a:lstStyle>
            <a:lvl1pPr marL="0" indent="0">
              <a:buNone/>
              <a:defRPr sz="2428" b="1"/>
            </a:lvl1pPr>
            <a:lvl2pPr marL="462595" indent="0">
              <a:buNone/>
              <a:defRPr sz="2024" b="1"/>
            </a:lvl2pPr>
            <a:lvl3pPr marL="925190" indent="0">
              <a:buNone/>
              <a:defRPr sz="1821" b="1"/>
            </a:lvl3pPr>
            <a:lvl4pPr marL="1387785" indent="0">
              <a:buNone/>
              <a:defRPr sz="1619" b="1"/>
            </a:lvl4pPr>
            <a:lvl5pPr marL="1850380" indent="0">
              <a:buNone/>
              <a:defRPr sz="1619" b="1"/>
            </a:lvl5pPr>
            <a:lvl6pPr marL="2312975" indent="0">
              <a:buNone/>
              <a:defRPr sz="1619" b="1"/>
            </a:lvl6pPr>
            <a:lvl7pPr marL="2775570" indent="0">
              <a:buNone/>
              <a:defRPr sz="1619" b="1"/>
            </a:lvl7pPr>
            <a:lvl8pPr marL="3238165" indent="0">
              <a:buNone/>
              <a:defRPr sz="1619" b="1"/>
            </a:lvl8pPr>
            <a:lvl9pPr marL="3700760" indent="0">
              <a:buNone/>
              <a:defRPr sz="161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3800" y="4786317"/>
            <a:ext cx="3933284" cy="703995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6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0780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12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276" y="873548"/>
            <a:ext cx="2983995" cy="3057419"/>
          </a:xfrm>
        </p:spPr>
        <p:txBody>
          <a:bodyPr anchor="b"/>
          <a:lstStyle>
            <a:lvl1pPr>
              <a:defRPr sz="323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3284" y="1886624"/>
            <a:ext cx="4683800" cy="9311783"/>
          </a:xfrm>
        </p:spPr>
        <p:txBody>
          <a:bodyPr/>
          <a:lstStyle>
            <a:lvl1pPr>
              <a:defRPr sz="3238"/>
            </a:lvl1pPr>
            <a:lvl2pPr>
              <a:defRPr sz="2833"/>
            </a:lvl2pPr>
            <a:lvl3pPr>
              <a:defRPr sz="2428"/>
            </a:lvl3pPr>
            <a:lvl4pPr>
              <a:defRPr sz="2024"/>
            </a:lvl4pPr>
            <a:lvl5pPr>
              <a:defRPr sz="2024"/>
            </a:lvl5pPr>
            <a:lvl6pPr>
              <a:defRPr sz="2024"/>
            </a:lvl6pPr>
            <a:lvl7pPr>
              <a:defRPr sz="2024"/>
            </a:lvl7pPr>
            <a:lvl8pPr>
              <a:defRPr sz="2024"/>
            </a:lvl8pPr>
            <a:lvl9pPr>
              <a:defRPr sz="202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7276" y="3930967"/>
            <a:ext cx="2983995" cy="7282604"/>
          </a:xfrm>
        </p:spPr>
        <p:txBody>
          <a:bodyPr/>
          <a:lstStyle>
            <a:lvl1pPr marL="0" indent="0">
              <a:buNone/>
              <a:defRPr sz="1619"/>
            </a:lvl1pPr>
            <a:lvl2pPr marL="462595" indent="0">
              <a:buNone/>
              <a:defRPr sz="1417"/>
            </a:lvl2pPr>
            <a:lvl3pPr marL="925190" indent="0">
              <a:buNone/>
              <a:defRPr sz="1214"/>
            </a:lvl3pPr>
            <a:lvl4pPr marL="1387785" indent="0">
              <a:buNone/>
              <a:defRPr sz="1012"/>
            </a:lvl4pPr>
            <a:lvl5pPr marL="1850380" indent="0">
              <a:buNone/>
              <a:defRPr sz="1012"/>
            </a:lvl5pPr>
            <a:lvl6pPr marL="2312975" indent="0">
              <a:buNone/>
              <a:defRPr sz="1012"/>
            </a:lvl6pPr>
            <a:lvl7pPr marL="2775570" indent="0">
              <a:buNone/>
              <a:defRPr sz="1012"/>
            </a:lvl7pPr>
            <a:lvl8pPr marL="3238165" indent="0">
              <a:buNone/>
              <a:defRPr sz="1012"/>
            </a:lvl8pPr>
            <a:lvl9pPr marL="3700760" indent="0">
              <a:buNone/>
              <a:defRPr sz="101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7967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276" y="873548"/>
            <a:ext cx="2983995" cy="3057419"/>
          </a:xfrm>
        </p:spPr>
        <p:txBody>
          <a:bodyPr anchor="b"/>
          <a:lstStyle>
            <a:lvl1pPr>
              <a:defRPr sz="323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33284" y="1886624"/>
            <a:ext cx="4683800" cy="9311783"/>
          </a:xfrm>
        </p:spPr>
        <p:txBody>
          <a:bodyPr anchor="t"/>
          <a:lstStyle>
            <a:lvl1pPr marL="0" indent="0">
              <a:buNone/>
              <a:defRPr sz="3238"/>
            </a:lvl1pPr>
            <a:lvl2pPr marL="462595" indent="0">
              <a:buNone/>
              <a:defRPr sz="2833"/>
            </a:lvl2pPr>
            <a:lvl3pPr marL="925190" indent="0">
              <a:buNone/>
              <a:defRPr sz="2428"/>
            </a:lvl3pPr>
            <a:lvl4pPr marL="1387785" indent="0">
              <a:buNone/>
              <a:defRPr sz="2024"/>
            </a:lvl4pPr>
            <a:lvl5pPr marL="1850380" indent="0">
              <a:buNone/>
              <a:defRPr sz="2024"/>
            </a:lvl5pPr>
            <a:lvl6pPr marL="2312975" indent="0">
              <a:buNone/>
              <a:defRPr sz="2024"/>
            </a:lvl6pPr>
            <a:lvl7pPr marL="2775570" indent="0">
              <a:buNone/>
              <a:defRPr sz="2024"/>
            </a:lvl7pPr>
            <a:lvl8pPr marL="3238165" indent="0">
              <a:buNone/>
              <a:defRPr sz="2024"/>
            </a:lvl8pPr>
            <a:lvl9pPr marL="3700760" indent="0">
              <a:buNone/>
              <a:defRPr sz="202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7276" y="3930967"/>
            <a:ext cx="2983995" cy="7282604"/>
          </a:xfrm>
        </p:spPr>
        <p:txBody>
          <a:bodyPr/>
          <a:lstStyle>
            <a:lvl1pPr marL="0" indent="0">
              <a:buNone/>
              <a:defRPr sz="1619"/>
            </a:lvl1pPr>
            <a:lvl2pPr marL="462595" indent="0">
              <a:buNone/>
              <a:defRPr sz="1417"/>
            </a:lvl2pPr>
            <a:lvl3pPr marL="925190" indent="0">
              <a:buNone/>
              <a:defRPr sz="1214"/>
            </a:lvl3pPr>
            <a:lvl4pPr marL="1387785" indent="0">
              <a:buNone/>
              <a:defRPr sz="1012"/>
            </a:lvl4pPr>
            <a:lvl5pPr marL="1850380" indent="0">
              <a:buNone/>
              <a:defRPr sz="1012"/>
            </a:lvl5pPr>
            <a:lvl6pPr marL="2312975" indent="0">
              <a:buNone/>
              <a:defRPr sz="1012"/>
            </a:lvl6pPr>
            <a:lvl7pPr marL="2775570" indent="0">
              <a:buNone/>
              <a:defRPr sz="1012"/>
            </a:lvl7pPr>
            <a:lvl8pPr marL="3238165" indent="0">
              <a:buNone/>
              <a:defRPr sz="1012"/>
            </a:lvl8pPr>
            <a:lvl9pPr marL="3700760" indent="0">
              <a:buNone/>
              <a:defRPr sz="101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A735-02F2-441A-8E36-6ADC6048381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9784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6072" y="697629"/>
            <a:ext cx="7979807" cy="25326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6072" y="3488127"/>
            <a:ext cx="7979807" cy="83138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071" y="12144751"/>
            <a:ext cx="2081689" cy="6976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7A735-02F2-441A-8E36-6ADC60483813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64709" y="12144751"/>
            <a:ext cx="3122533" cy="6976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34190" y="12144751"/>
            <a:ext cx="2081689" cy="6976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585EA-28CD-4735-9CAC-CB18CB150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198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25190" rtl="0" eaLnBrk="1" latinLnBrk="0" hangingPunct="1">
        <a:lnSpc>
          <a:spcPct val="90000"/>
        </a:lnSpc>
        <a:spcBef>
          <a:spcPct val="0"/>
        </a:spcBef>
        <a:buNone/>
        <a:defRPr kumimoji="1" sz="44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1297" indent="-231297" algn="l" defTabSz="925190" rtl="0" eaLnBrk="1" latinLnBrk="0" hangingPunct="1">
        <a:lnSpc>
          <a:spcPct val="90000"/>
        </a:lnSpc>
        <a:spcBef>
          <a:spcPts val="1012"/>
        </a:spcBef>
        <a:buFont typeface="Arial" panose="020B0604020202020204" pitchFamily="34" charset="0"/>
        <a:buChar char="•"/>
        <a:defRPr kumimoji="1" sz="2833" kern="1200">
          <a:solidFill>
            <a:schemeClr val="tx1"/>
          </a:solidFill>
          <a:latin typeface="+mn-lt"/>
          <a:ea typeface="+mn-ea"/>
          <a:cs typeface="+mn-cs"/>
        </a:defRPr>
      </a:lvl1pPr>
      <a:lvl2pPr marL="693892" indent="-231297" algn="l" defTabSz="925190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kumimoji="1" sz="2428" kern="1200">
          <a:solidFill>
            <a:schemeClr val="tx1"/>
          </a:solidFill>
          <a:latin typeface="+mn-lt"/>
          <a:ea typeface="+mn-ea"/>
          <a:cs typeface="+mn-cs"/>
        </a:defRPr>
      </a:lvl2pPr>
      <a:lvl3pPr marL="1156487" indent="-231297" algn="l" defTabSz="925190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kumimoji="1" sz="2024" kern="1200">
          <a:solidFill>
            <a:schemeClr val="tx1"/>
          </a:solidFill>
          <a:latin typeface="+mn-lt"/>
          <a:ea typeface="+mn-ea"/>
          <a:cs typeface="+mn-cs"/>
        </a:defRPr>
      </a:lvl3pPr>
      <a:lvl4pPr marL="1619082" indent="-231297" algn="l" defTabSz="925190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4pPr>
      <a:lvl5pPr marL="2081677" indent="-231297" algn="l" defTabSz="925190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5pPr>
      <a:lvl6pPr marL="2544272" indent="-231297" algn="l" defTabSz="925190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6pPr>
      <a:lvl7pPr marL="3006867" indent="-231297" algn="l" defTabSz="925190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7pPr>
      <a:lvl8pPr marL="3469462" indent="-231297" algn="l" defTabSz="925190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8pPr>
      <a:lvl9pPr marL="3932057" indent="-231297" algn="l" defTabSz="925190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5190" rtl="0" eaLnBrk="1" latinLnBrk="0" hangingPunct="1"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1pPr>
      <a:lvl2pPr marL="462595" algn="l" defTabSz="925190" rtl="0" eaLnBrk="1" latinLnBrk="0" hangingPunct="1"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2pPr>
      <a:lvl3pPr marL="925190" algn="l" defTabSz="925190" rtl="0" eaLnBrk="1" latinLnBrk="0" hangingPunct="1"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3pPr>
      <a:lvl4pPr marL="1387785" algn="l" defTabSz="925190" rtl="0" eaLnBrk="1" latinLnBrk="0" hangingPunct="1"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4pPr>
      <a:lvl5pPr marL="1850380" algn="l" defTabSz="925190" rtl="0" eaLnBrk="1" latinLnBrk="0" hangingPunct="1"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5pPr>
      <a:lvl6pPr marL="2312975" algn="l" defTabSz="925190" rtl="0" eaLnBrk="1" latinLnBrk="0" hangingPunct="1"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6pPr>
      <a:lvl7pPr marL="2775570" algn="l" defTabSz="925190" rtl="0" eaLnBrk="1" latinLnBrk="0" hangingPunct="1"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7pPr>
      <a:lvl8pPr marL="3238165" algn="l" defTabSz="925190" rtl="0" eaLnBrk="1" latinLnBrk="0" hangingPunct="1"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8pPr>
      <a:lvl9pPr marL="3700760" algn="l" defTabSz="925190" rtl="0" eaLnBrk="1" latinLnBrk="0" hangingPunct="1"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2AF098A0-6288-4210-863D-16FC7F9DA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6" y="2000248"/>
            <a:ext cx="8423276" cy="4224338"/>
          </a:xfrm>
          <a:prstGeom prst="rect">
            <a:avLst/>
          </a:prstGeom>
          <a:solidFill>
            <a:srgbClr val="FFFFFF"/>
          </a:solidFill>
          <a:ln w="31750" algn="ctr">
            <a:solidFill>
              <a:srgbClr val="FFC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4800" dirty="0">
                <a:solidFill>
                  <a:srgbClr val="00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製品画像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32249335-A791-43D8-B1D0-A5AF3BBAEC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6755" y="6703082"/>
            <a:ext cx="4110858" cy="376719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20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製品</a:t>
            </a:r>
            <a:r>
              <a:rPr lang="en-US" altLang="ja-JP" sz="20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(</a:t>
            </a:r>
            <a:r>
              <a:rPr lang="ja-JP" altLang="ja-JP" sz="20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技術</a:t>
            </a:r>
            <a:r>
              <a:rPr lang="en-US" altLang="ja-JP" sz="20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)</a:t>
            </a:r>
            <a:r>
              <a:rPr lang="ja-JP" altLang="ja-JP" sz="20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の概要</a:t>
            </a:r>
            <a:endParaRPr lang="ja-JP" altLang="ja-JP" sz="2000" dirty="0">
              <a:latin typeface="Arial" panose="020B0604020202020204" pitchFamily="34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000A9D7B-3464-4F08-B1EB-F37C8334C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830" y="6703082"/>
            <a:ext cx="4110858" cy="378755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20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製品・技術の特徴</a:t>
            </a:r>
            <a:endParaRPr lang="ja-JP" altLang="ja-JP" sz="2000" dirty="0">
              <a:latin typeface="Arial" panose="020B0604020202020204" pitchFamily="34" charset="0"/>
            </a:endParaRP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E3871842-CD9E-4244-80D2-E79AC886A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6" y="485774"/>
            <a:ext cx="8423276" cy="151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4500" dirty="0">
                <a:solidFill>
                  <a:srgbClr val="00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見守りおしゃべりロボット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4500" dirty="0">
                <a:solidFill>
                  <a:srgbClr val="00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交流くん２号</a:t>
            </a:r>
            <a:r>
              <a:rPr lang="ja-JP" altLang="ja-JP" sz="4000" dirty="0">
                <a:solidFill>
                  <a:srgbClr val="00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</a:t>
            </a:r>
            <a:r>
              <a:rPr lang="en-US" altLang="ja-JP" sz="2400" dirty="0">
                <a:solidFill>
                  <a:srgbClr val="00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Koryu-kun2nd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6ABF3D02-DA13-45CA-8847-47A4F8522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340" y="7142718"/>
            <a:ext cx="4140348" cy="5968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144000" tIns="91440" rIns="144000" bIns="91440" numCol="1" anchor="t" anchorCtr="0" compatLnSpc="1">
            <a:prstTxWarp prst="textNoShape">
              <a:avLst/>
            </a:prstTxWarp>
          </a:bodyPr>
          <a:lstStyle/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話し相手顔認識、言語認識機能をレベルアップ。</a:t>
            </a: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最新ニュースデータも毎日自動更新。会話の機会が少ない患者、高齢者が会話を楽しめるよう、表情を読み取り、その場に応じた豊富な話題を提供することが可能です。</a:t>
            </a:r>
            <a:endParaRPr lang="en-US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endParaRPr lang="ja-JP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台湾の各種言語に対応しております（国語、閩南語、客家語） 。</a:t>
            </a:r>
            <a:endParaRPr lang="en-US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endParaRPr lang="ja-JP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r>
              <a:rPr lang="ja-JP" altLang="en-US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（その他説明文）</a:t>
            </a:r>
            <a:endParaRPr lang="en-US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endParaRPr lang="en-US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endParaRPr lang="en-US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r>
              <a:rPr lang="ja-JP" altLang="en-US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（その他説明文）ります</a:t>
            </a:r>
            <a:endParaRPr lang="en-US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endParaRPr lang="en-US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endParaRPr lang="en-US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endParaRPr lang="ja-JP" altLang="ja-JP" sz="1500" dirty="0">
              <a:latin typeface="Arial" panose="020B0604020202020204" pitchFamily="34" charset="0"/>
            </a:endParaRP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30FDA087-44E5-4A31-8AB4-48DCB613EA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6754" y="7142718"/>
            <a:ext cx="4291754" cy="1154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marL="28575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Yu Gothic UI" panose="020B0500000000000000" pitchFamily="50" charset="-128"/>
              <a:buChar char="●"/>
            </a:pP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サイズ：</a:t>
            </a:r>
            <a:r>
              <a:rPr lang="en-US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80×80×100cm</a:t>
            </a: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　</a:t>
            </a:r>
          </a:p>
          <a:p>
            <a:pPr marL="28575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Yu Gothic UI" panose="020B0500000000000000" pitchFamily="50" charset="-128"/>
              <a:buChar char="●"/>
            </a:pP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重量：</a:t>
            </a:r>
            <a:r>
              <a:rPr lang="en-US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60kg</a:t>
            </a: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　</a:t>
            </a:r>
          </a:p>
          <a:p>
            <a:pPr marL="28575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Yu Gothic UI" panose="020B0500000000000000" pitchFamily="50" charset="-128"/>
              <a:buChar char="●"/>
            </a:pP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充電時間：</a:t>
            </a:r>
            <a:r>
              <a:rPr lang="en-US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5</a:t>
            </a: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時間、連続使用時間：</a:t>
            </a:r>
            <a:r>
              <a:rPr lang="en-US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20</a:t>
            </a: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時間</a:t>
            </a:r>
            <a:endParaRPr lang="en-US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28575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Yu Gothic UI" panose="020B0500000000000000" pitchFamily="50" charset="-128"/>
              <a:buChar char="●"/>
            </a:pP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希望販売価格：１体</a:t>
            </a:r>
            <a:r>
              <a:rPr lang="en-US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80</a:t>
            </a: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万円</a:t>
            </a:r>
          </a:p>
          <a:p>
            <a:pPr marL="28575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Yu Gothic UI" panose="020B0500000000000000" pitchFamily="50" charset="-128"/>
              <a:buChar char="●"/>
            </a:pP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用途：高齢者の見守りや話し相手</a:t>
            </a:r>
          </a:p>
          <a:p>
            <a:pPr marL="285750" indent="-285750">
              <a:buFont typeface="BIZ UDゴシック" panose="020B0400000000000000" pitchFamily="49" charset="-128"/>
              <a:buChar char="●"/>
            </a:pPr>
            <a:endParaRPr lang="en-US" altLang="ja-JP" sz="1400" dirty="0">
              <a:latin typeface="+mn-ea"/>
            </a:endParaRPr>
          </a:p>
          <a:p>
            <a:pPr marL="285750" indent="-285750">
              <a:buFont typeface="BIZ UDゴシック" panose="020B0400000000000000" pitchFamily="49" charset="-128"/>
              <a:buChar char="●"/>
            </a:pPr>
            <a:endParaRPr lang="ja-JP" altLang="ja-JP" sz="15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B4EFA22C-C794-4FFA-8E3F-C03414DB4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6754" y="10111692"/>
            <a:ext cx="4130676" cy="372584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商談希望内容</a:t>
            </a:r>
            <a:endParaRPr lang="ja-JP" altLang="ja-JP" sz="2000" dirty="0">
              <a:latin typeface="Arial" panose="020B0604020202020204" pitchFamily="34" charset="0"/>
            </a:endParaRPr>
          </a:p>
        </p:txBody>
      </p:sp>
      <p:sp>
        <p:nvSpPr>
          <p:cNvPr id="11" name="Text Box 11">
            <a:extLst>
              <a:ext uri="{FF2B5EF4-FFF2-40B4-BE49-F238E27FC236}">
                <a16:creationId xmlns:a16="http://schemas.microsoft.com/office/drawing/2014/main" id="{D3BDF4D6-48A3-4A48-A7BB-0C1E1CC36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361" y="10647235"/>
            <a:ext cx="4938640" cy="255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144000" tIns="54864" rIns="144000" bIns="54864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■商品・製品の輸出先を探したい　　　□材料等の仕入先を探したい</a:t>
            </a:r>
            <a:endParaRPr lang="en-US" altLang="ja-JP" sz="12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■商品・製品の販売代理店を探したい　□技術移転先を探したい</a:t>
            </a:r>
            <a:endParaRPr lang="en-US" altLang="ja-JP" sz="12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■研究開発のパートナーを探したい　　　■生産を委託する企業を探したい</a:t>
            </a:r>
            <a:endParaRPr lang="ja-JP" altLang="ja-JP" sz="12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□</a:t>
            </a:r>
            <a:r>
              <a:rPr lang="ja-JP" altLang="en-US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合弁企業設立のパートナーを探したい</a:t>
            </a:r>
            <a:endParaRPr lang="en-US" altLang="ja-JP" sz="12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□</a:t>
            </a:r>
            <a:r>
              <a:rPr lang="ja-JP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その他</a:t>
            </a:r>
            <a:r>
              <a:rPr lang="en-US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(</a:t>
            </a:r>
            <a:r>
              <a:rPr lang="ja-JP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　　　　　　　　　　　　　　　　</a:t>
            </a:r>
            <a:r>
              <a:rPr lang="en-US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)</a:t>
            </a:r>
          </a:p>
          <a:p>
            <a:pPr defTabSz="914400" eaLnBrk="0" fontAlgn="base" hangingPunct="0">
              <a:spcBef>
                <a:spcPts val="800"/>
              </a:spcBef>
              <a:spcAft>
                <a:spcPct val="0"/>
              </a:spcAft>
            </a:pPr>
            <a:r>
              <a:rPr lang="ja-JP" altLang="ja-JP" sz="15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【</a:t>
            </a:r>
            <a:r>
              <a:rPr lang="ja-JP" altLang="en-US" sz="15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具体的内容</a:t>
            </a:r>
            <a:r>
              <a:rPr lang="ja-JP" altLang="ja-JP" sz="15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】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200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デザイン</a:t>
            </a: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及びシステムを中華圏向けに改良するための技術</a:t>
            </a:r>
            <a:r>
              <a:rPr lang="ja-JP" altLang="ja-JP" sz="200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提携先及び台湾</a:t>
            </a: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及び中華圏への販売代理店を探しています。</a:t>
            </a:r>
            <a:endParaRPr lang="ja-JP" altLang="ja-JP" sz="2000" dirty="0">
              <a:latin typeface="Arial" panose="020B0604020202020204" pitchFamily="34" charset="0"/>
            </a:endParaRPr>
          </a:p>
        </p:txBody>
      </p:sp>
      <p:sp>
        <p:nvSpPr>
          <p:cNvPr id="13" name="AutoShape 14">
            <a:extLst>
              <a:ext uri="{FF2B5EF4-FFF2-40B4-BE49-F238E27FC236}">
                <a16:creationId xmlns:a16="http://schemas.microsoft.com/office/drawing/2014/main" id="{35CCEC04-226C-4643-8281-D44E27650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9193" y="6153150"/>
            <a:ext cx="1676400" cy="454025"/>
          </a:xfrm>
          <a:prstGeom prst="wedgeRectCallout">
            <a:avLst>
              <a:gd name="adj1" fmla="val -44944"/>
              <a:gd name="adj2" fmla="val 155861"/>
            </a:avLst>
          </a:prstGeom>
          <a:solidFill>
            <a:srgbClr val="FFFF00"/>
          </a:solidFill>
          <a:ln w="63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フォントサイズは各欄とも</a:t>
            </a:r>
            <a:r>
              <a:rPr kumimoji="0" lang="en-US" altLang="ja-JP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20pt</a:t>
            </a:r>
            <a:endParaRPr kumimoji="0" lang="ja-JP" altLang="ja-JP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212F70AB-9D2E-4651-BE20-C1EF3FA617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6754" y="8736744"/>
            <a:ext cx="4110858" cy="422392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20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導入実績</a:t>
            </a:r>
            <a:endParaRPr lang="ja-JP" altLang="ja-JP" sz="2000" dirty="0">
              <a:latin typeface="Arial" panose="020B0604020202020204" pitchFamily="34" charset="0"/>
            </a:endParaRP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9B9DA82D-331D-4A3A-B8DD-49EB8F59A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6937" y="9159136"/>
            <a:ext cx="4130675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多数の介護施設、病院、ご家庭等でご好評いただいております。</a:t>
            </a:r>
            <a:endParaRPr lang="ja-JP" altLang="ja-JP" sz="2000" dirty="0">
              <a:latin typeface="Arial" panose="020B0604020202020204" pitchFamily="34" charset="0"/>
            </a:endParaRPr>
          </a:p>
        </p:txBody>
      </p:sp>
      <p:sp>
        <p:nvSpPr>
          <p:cNvPr id="16" name="AutoShape 13">
            <a:extLst>
              <a:ext uri="{FF2B5EF4-FFF2-40B4-BE49-F238E27FC236}">
                <a16:creationId xmlns:a16="http://schemas.microsoft.com/office/drawing/2014/main" id="{CA4A9DFA-C06F-4A48-8059-7A667D6D3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7630" y="1660525"/>
            <a:ext cx="2049463" cy="612000"/>
          </a:xfrm>
          <a:prstGeom prst="wedgeRectCallout">
            <a:avLst>
              <a:gd name="adj1" fmla="val -46394"/>
              <a:gd name="adj2" fmla="val -101116"/>
            </a:avLst>
          </a:prstGeom>
          <a:solidFill>
            <a:srgbClr val="FFFF00"/>
          </a:solidFill>
          <a:ln w="63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何を展示しているか一目でわかるキャッチフレーズを記入してください。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AutoShape 13">
            <a:extLst>
              <a:ext uri="{FF2B5EF4-FFF2-40B4-BE49-F238E27FC236}">
                <a16:creationId xmlns:a16="http://schemas.microsoft.com/office/drawing/2014/main" id="{C37C4ABD-3892-4C9F-9424-8E11F9A96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5514" y="10032619"/>
            <a:ext cx="2049463" cy="765175"/>
          </a:xfrm>
          <a:prstGeom prst="wedgeRectCallout">
            <a:avLst>
              <a:gd name="adj1" fmla="val 58538"/>
              <a:gd name="adj2" fmla="val -123246"/>
            </a:avLst>
          </a:prstGeom>
          <a:solidFill>
            <a:srgbClr val="FFFF00"/>
          </a:solidFill>
          <a:ln w="63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未発売の場合など導入実績がない場合は項目を削除してください。各項目の幅は調整いただいてかまいません。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AutoShape 15">
            <a:extLst>
              <a:ext uri="{FF2B5EF4-FFF2-40B4-BE49-F238E27FC236}">
                <a16:creationId xmlns:a16="http://schemas.microsoft.com/office/drawing/2014/main" id="{04877042-6CB9-40EA-8401-683C2D989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5514" y="11501886"/>
            <a:ext cx="2049463" cy="613914"/>
          </a:xfrm>
          <a:prstGeom prst="wedgeRectCallout">
            <a:avLst>
              <a:gd name="adj1" fmla="val 59183"/>
              <a:gd name="adj2" fmla="val -107502"/>
            </a:avLst>
          </a:prstGeom>
          <a:solidFill>
            <a:srgbClr val="FFFF00"/>
          </a:solidFill>
          <a:ln w="63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該当する項目にチェックを入れてください</a:t>
            </a:r>
            <a:r>
              <a:rPr kumimoji="0" lang="en-US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複数回答可</a:t>
            </a:r>
            <a:r>
              <a:rPr kumimoji="0" lang="en-US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C6DDEB3-C51D-FF9D-9350-0950763DDC58}"/>
              </a:ext>
            </a:extLst>
          </p:cNvPr>
          <p:cNvSpPr/>
          <p:nvPr/>
        </p:nvSpPr>
        <p:spPr>
          <a:xfrm>
            <a:off x="7395411" y="422858"/>
            <a:ext cx="1442202" cy="12503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E8060A4-74EF-6B20-39DC-D589487F9D59}"/>
              </a:ext>
            </a:extLst>
          </p:cNvPr>
          <p:cNvSpPr txBox="1"/>
          <p:nvPr/>
        </p:nvSpPr>
        <p:spPr>
          <a:xfrm>
            <a:off x="7283116" y="213498"/>
            <a:ext cx="15743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dirty="0"/>
          </a:p>
          <a:p>
            <a:r>
              <a:rPr kumimoji="1" lang="ja-JP" altLang="en-US" b="1" dirty="0"/>
              <a:t>　</a:t>
            </a:r>
            <a:endParaRPr kumimoji="1" lang="en-US" altLang="ja-JP" b="1" dirty="0"/>
          </a:p>
          <a:p>
            <a:r>
              <a:rPr kumimoji="1" lang="ja-JP" altLang="en-US" b="1" dirty="0"/>
              <a:t>　ロゴマーク</a:t>
            </a:r>
          </a:p>
        </p:txBody>
      </p:sp>
    </p:spTree>
    <p:extLst>
      <p:ext uri="{BB962C8B-B14F-4D97-AF65-F5344CB8AC3E}">
        <p14:creationId xmlns:p14="http://schemas.microsoft.com/office/powerpoint/2010/main" val="924994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2AF098A0-6288-4210-863D-16FC7F9DA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340" y="2000249"/>
            <a:ext cx="8442272" cy="4151869"/>
          </a:xfrm>
          <a:prstGeom prst="rect">
            <a:avLst/>
          </a:prstGeom>
          <a:solidFill>
            <a:srgbClr val="FFFFFF"/>
          </a:solidFill>
          <a:ln w="31750" algn="ctr">
            <a:solidFill>
              <a:srgbClr val="FFC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4800" dirty="0">
                <a:solidFill>
                  <a:srgbClr val="00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製品画像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32249335-A791-43D8-B1D0-A5AF3BBAEC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6754" y="6553646"/>
            <a:ext cx="4130675" cy="526156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24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製品</a:t>
            </a:r>
            <a:r>
              <a:rPr lang="en-US" altLang="ja-JP" sz="24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(</a:t>
            </a:r>
            <a:r>
              <a:rPr lang="ja-JP" altLang="ja-JP" sz="24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技術</a:t>
            </a:r>
            <a:r>
              <a:rPr lang="en-US" altLang="ja-JP" sz="24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)</a:t>
            </a:r>
            <a:r>
              <a:rPr lang="ja-JP" altLang="ja-JP" sz="24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の概要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000A9D7B-3464-4F08-B1EB-F37C8334C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013" y="6551612"/>
            <a:ext cx="4130675" cy="530225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24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製品・技術の特徴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E3871842-CD9E-4244-80D2-E79AC886A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6" y="485774"/>
            <a:ext cx="8423276" cy="151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4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キャッチフレーズ</a:t>
            </a:r>
            <a:endParaRPr lang="en-US" altLang="ja-JP" sz="4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4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製品名</a:t>
            </a:r>
            <a:endParaRPr lang="en-US" altLang="ja-JP" sz="4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6ABF3D02-DA13-45CA-8847-47A4F8522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340" y="7142718"/>
            <a:ext cx="4140348" cy="5968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144000" tIns="91440" rIns="144000" bIns="91440" numCol="1" anchor="t" anchorCtr="0" compatLnSpc="1">
            <a:prstTxWarp prst="textNoShape">
              <a:avLst/>
            </a:prstTxWarp>
          </a:bodyPr>
          <a:lstStyle/>
          <a:p>
            <a:pPr marL="285750" indent="-285750" defTabSz="914400" eaLnBrk="0" fontAlgn="base">
              <a:spcBef>
                <a:spcPct val="0"/>
              </a:spcBef>
              <a:spcAft>
                <a:spcPct val="0"/>
              </a:spcAft>
              <a:buSzPct val="100000"/>
              <a:buFont typeface="Yu Gothic UI" panose="020B0500000000000000" pitchFamily="50" charset="-128"/>
              <a:buChar char="●"/>
            </a:pPr>
            <a:r>
              <a:rPr lang="ja-JP" altLang="en-US" sz="20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ご入力ください</a:t>
            </a:r>
            <a:endParaRPr lang="ja-JP" altLang="ja-JP" sz="2000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30FDA087-44E5-4A31-8AB4-48DCB613EA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6754" y="7142718"/>
            <a:ext cx="4291754" cy="1154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marL="28575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Yu Gothic UI" panose="020B0500000000000000" pitchFamily="50" charset="-128"/>
              <a:buChar char="●"/>
            </a:pPr>
            <a:r>
              <a:rPr lang="ja-JP" altLang="en-US" sz="20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ご入力ください</a:t>
            </a:r>
            <a:endParaRPr lang="ja-JP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B4EFA22C-C794-4FFA-8E3F-C03414DB4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5792" y="9727345"/>
            <a:ext cx="4211637" cy="439635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商談希望内容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11" name="Text Box 11">
            <a:extLst>
              <a:ext uri="{FF2B5EF4-FFF2-40B4-BE49-F238E27FC236}">
                <a16:creationId xmlns:a16="http://schemas.microsoft.com/office/drawing/2014/main" id="{D3BDF4D6-48A3-4A48-A7BB-0C1E1CC36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5688" y="10194047"/>
            <a:ext cx="4933184" cy="3049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144000" tIns="54864" rIns="144000" bIns="54864" numCol="1" anchor="t" anchorCtr="0" compatLnSpc="1">
            <a:prstTxWarp prst="textNoShape">
              <a:avLst/>
            </a:prstTxWarp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□商品・製品の輸出先を探したい　　　□材料等の仕入先を探したい</a:t>
            </a:r>
            <a:endParaRPr lang="en-US" altLang="ja-JP" sz="12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□商品・製品の販売代理店を探したい　□技術移転先を探したい</a:t>
            </a:r>
            <a:endParaRPr lang="en-US" altLang="ja-JP" sz="12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□研究開発のパートナーを探したい　　　□生産を委託する企業を探したい</a:t>
            </a:r>
            <a:endParaRPr lang="ja-JP" altLang="ja-JP" sz="12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□</a:t>
            </a:r>
            <a:r>
              <a:rPr lang="ja-JP" altLang="en-US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合弁企業設立のパートナーを探したい</a:t>
            </a:r>
            <a:endParaRPr lang="en-US" altLang="ja-JP" sz="12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□その他</a:t>
            </a:r>
            <a:r>
              <a:rPr lang="en-US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(</a:t>
            </a:r>
            <a:r>
              <a:rPr lang="ja-JP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　　　　　　　　　　　　　　　　</a:t>
            </a:r>
            <a:r>
              <a:rPr lang="en-US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)</a:t>
            </a:r>
            <a:endParaRPr lang="en-US" altLang="ja-JP" sz="15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defTabSz="914400" eaLnBrk="0" fontAlgn="base" hangingPunct="0">
              <a:spcBef>
                <a:spcPts val="800"/>
              </a:spcBef>
              <a:spcAft>
                <a:spcPct val="0"/>
              </a:spcAft>
            </a:pPr>
            <a:r>
              <a:rPr lang="ja-JP" altLang="ja-JP" sz="15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【</a:t>
            </a:r>
            <a:r>
              <a:rPr lang="ja-JP" altLang="en-US" sz="15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具体的内容</a:t>
            </a:r>
            <a:r>
              <a:rPr lang="ja-JP" altLang="ja-JP" sz="15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】</a:t>
            </a:r>
            <a:endParaRPr lang="en-US" altLang="ja-JP" sz="15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defTabSz="914400" eaLnBrk="0" fontAlgn="base" hangingPunct="0">
              <a:spcBef>
                <a:spcPts val="800"/>
              </a:spcBef>
              <a:spcAft>
                <a:spcPct val="0"/>
              </a:spcAft>
            </a:pPr>
            <a:r>
              <a:rPr lang="ja-JP" altLang="en-US" sz="2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●ご入力ください</a:t>
            </a:r>
            <a:endParaRPr lang="ja-JP" altLang="ja-JP" sz="2000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212F70AB-9D2E-4651-BE20-C1EF3FA617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6754" y="8297109"/>
            <a:ext cx="4110858" cy="439635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2400" dirty="0">
                <a:solidFill>
                  <a:srgbClr val="000000"/>
                </a:solidFill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導入実績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9B9DA82D-331D-4A3A-B8DD-49EB8F59A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5975" y="8736744"/>
            <a:ext cx="4211637" cy="963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●ご入力ください</a:t>
            </a:r>
            <a:endParaRPr lang="ja-JP" altLang="ja-JP" sz="2000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38895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894</TotalTime>
  <Words>385</Words>
  <Application>Microsoft Office PowerPoint</Application>
  <PresentationFormat>ユーザー設定</PresentationFormat>
  <Paragraphs>54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UDゴシック</vt:lpstr>
      <vt:lpstr>HGS創英角ｺﾞｼｯｸUB</vt:lpstr>
      <vt:lpstr>Meiryo UI</vt:lpstr>
      <vt:lpstr>Yu Gothic UI</vt:lpstr>
      <vt:lpstr>Yu Gothic UI Semibold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ARIOKA MINA</dc:creator>
  <cp:lastModifiedBy>NARUMI MARI</cp:lastModifiedBy>
  <cp:revision>31</cp:revision>
  <cp:lastPrinted>2022-05-27T02:27:00Z</cp:lastPrinted>
  <dcterms:created xsi:type="dcterms:W3CDTF">2021-05-20T10:48:16Z</dcterms:created>
  <dcterms:modified xsi:type="dcterms:W3CDTF">2026-03-17T02:00:21Z</dcterms:modified>
</cp:coreProperties>
</file>